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0FE88BE-3FA2-4118-A597-A1FF624AA15A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2717CA7-F7DB-4ACD-8CEC-A7E7FDB5C98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E88BE-3FA2-4118-A597-A1FF624AA15A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17CA7-F7DB-4ACD-8CEC-A7E7FDB5C9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E88BE-3FA2-4118-A597-A1FF624AA15A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17CA7-F7DB-4ACD-8CEC-A7E7FDB5C9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0FE88BE-3FA2-4118-A597-A1FF624AA15A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2717CA7-F7DB-4ACD-8CEC-A7E7FDB5C98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0FE88BE-3FA2-4118-A597-A1FF624AA15A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2717CA7-F7DB-4ACD-8CEC-A7E7FDB5C98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E88BE-3FA2-4118-A597-A1FF624AA15A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17CA7-F7DB-4ACD-8CEC-A7E7FDB5C98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E88BE-3FA2-4118-A597-A1FF624AA15A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17CA7-F7DB-4ACD-8CEC-A7E7FDB5C98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0FE88BE-3FA2-4118-A597-A1FF624AA15A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2717CA7-F7DB-4ACD-8CEC-A7E7FDB5C9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E88BE-3FA2-4118-A597-A1FF624AA15A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17CA7-F7DB-4ACD-8CEC-A7E7FDB5C9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0FE88BE-3FA2-4118-A597-A1FF624AA15A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2717CA7-F7DB-4ACD-8CEC-A7E7FDB5C98B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0FE88BE-3FA2-4118-A597-A1FF624AA15A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2717CA7-F7DB-4ACD-8CEC-A7E7FDB5C98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0FE88BE-3FA2-4118-A597-A1FF624AA15A}" type="datetimeFigureOut">
              <a:rPr lang="ru-RU" smtClean="0"/>
              <a:t>14.10.2022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2717CA7-F7DB-4ACD-8CEC-A7E7FDB5C9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4797152"/>
            <a:ext cx="6984776" cy="9906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МАСТЕР-КЛАСС «НАСТЕННЫЕ ЧАСЫ</a:t>
            </a:r>
            <a:br>
              <a:rPr lang="ru-RU" sz="2400" dirty="0" smtClean="0"/>
            </a:br>
            <a:r>
              <a:rPr lang="ru-RU" sz="2400" dirty="0" smtClean="0"/>
              <a:t>В ТЕХНИКЕ БУМАГОПЛАСТИКА»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5877272"/>
            <a:ext cx="6048672" cy="533400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/>
              <a:t>Автор: Агафонов К.Э., </a:t>
            </a:r>
          </a:p>
          <a:p>
            <a:pPr algn="ctr"/>
            <a:r>
              <a:rPr lang="ru-RU" sz="1400" dirty="0" smtClean="0"/>
              <a:t>руководитель объединения «Волшебный декор» </a:t>
            </a:r>
          </a:p>
          <a:p>
            <a:pPr algn="ctr"/>
            <a:r>
              <a:rPr lang="ru-RU" sz="1400" dirty="0" smtClean="0"/>
              <a:t>МБУДО «ЦДОД «Заречье»</a:t>
            </a:r>
            <a:endParaRPr lang="ru-RU" sz="1400" dirty="0"/>
          </a:p>
        </p:txBody>
      </p:sp>
      <p:pic>
        <p:nvPicPr>
          <p:cNvPr id="1026" name="Picture 2" descr="F:\IMG_20210727_1121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91127"/>
            <a:ext cx="4680520" cy="4664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8. Начинаем приклеивать по одной штуке. Намазываем клей по всей длине </a:t>
            </a:r>
            <a:r>
              <a:rPr lang="ru-RU" sz="2000" dirty="0" smtClean="0"/>
              <a:t>трубочки</a:t>
            </a: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9. Начинаем приклеивание трубочек напротив каждой из цифр нашего циферблата</a:t>
            </a: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10. Теперь приклеиваем на равном расстоянии друг от друга по 4 трубочки в </a:t>
            </a:r>
            <a:r>
              <a:rPr lang="ru-RU" sz="2000" dirty="0" smtClean="0"/>
              <a:t>каждом получившемся </a:t>
            </a:r>
            <a:r>
              <a:rPr lang="ru-RU" sz="2000" dirty="0" smtClean="0"/>
              <a:t>секторе</a:t>
            </a:r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11. Отрываем небольшой кусок белой офисной бумаги и промазываем его клеем ПВА</a:t>
            </a: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12. Сминаем бумагу и превращаем в небольшой комок</a:t>
            </a:r>
            <a:endParaRPr 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13. Обклеиваем мятыми комками весь центральный круг часов</a:t>
            </a:r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14. Сине-зелёным оттенком акриловой краски покрываем всю поверхность часов</a:t>
            </a:r>
            <a:endParaRPr lang="ru-RU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15. Сухой кистью наносим лавандовую краску на всю площадь часов</a:t>
            </a:r>
            <a:endParaRPr lang="ru-RU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16. Фиолетовым цветом выделяем трубочки рядом с цифрами</a:t>
            </a: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17. Золотой краской лёгкими движениями сухой кисти проходимся по всей поверхности часов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Для </a:t>
            </a:r>
            <a:r>
              <a:rPr lang="ru-RU" dirty="0" smtClean="0"/>
              <a:t>создания часов нам понадобится: </a:t>
            </a:r>
          </a:p>
          <a:p>
            <a:pPr algn="just">
              <a:buNone/>
            </a:pPr>
            <a:r>
              <a:rPr lang="ru-RU" dirty="0" smtClean="0"/>
              <a:t>— </a:t>
            </a:r>
            <a:r>
              <a:rPr lang="ru-RU" dirty="0" smtClean="0"/>
              <a:t>фанерная или картонная заготовка для часов диаметром 30 </a:t>
            </a:r>
            <a:r>
              <a:rPr lang="ru-RU" dirty="0" smtClean="0"/>
              <a:t>см;</a:t>
            </a:r>
          </a:p>
          <a:p>
            <a:pPr algn="just">
              <a:buNone/>
            </a:pPr>
            <a:r>
              <a:rPr lang="ru-RU" dirty="0" smtClean="0"/>
              <a:t>— трафарет с циферблатом;</a:t>
            </a:r>
          </a:p>
          <a:p>
            <a:pPr algn="just">
              <a:buNone/>
            </a:pPr>
            <a:r>
              <a:rPr lang="ru-RU" dirty="0" smtClean="0"/>
              <a:t>— часовой механизм со стрелками;</a:t>
            </a:r>
          </a:p>
          <a:p>
            <a:pPr algn="just">
              <a:buNone/>
            </a:pPr>
            <a:r>
              <a:rPr lang="ru-RU" dirty="0" smtClean="0"/>
              <a:t>— текстурная паста;</a:t>
            </a:r>
          </a:p>
          <a:p>
            <a:pPr algn="just">
              <a:buNone/>
            </a:pPr>
            <a:r>
              <a:rPr lang="ru-RU" dirty="0" smtClean="0"/>
              <a:t>— малярный скотч;</a:t>
            </a:r>
          </a:p>
          <a:p>
            <a:pPr algn="just">
              <a:buNone/>
            </a:pPr>
            <a:r>
              <a:rPr lang="ru-RU" dirty="0" smtClean="0"/>
              <a:t>— китайские деревянные палочки;</a:t>
            </a:r>
          </a:p>
          <a:p>
            <a:pPr algn="just">
              <a:buNone/>
            </a:pPr>
            <a:r>
              <a:rPr lang="ru-RU" dirty="0" smtClean="0"/>
              <a:t>— листы белой офисной бумаги;</a:t>
            </a:r>
          </a:p>
          <a:p>
            <a:pPr algn="just">
              <a:buNone/>
            </a:pPr>
            <a:r>
              <a:rPr lang="ru-RU" dirty="0" smtClean="0"/>
              <a:t>— грунт акриловый белый;</a:t>
            </a:r>
          </a:p>
          <a:p>
            <a:pPr algn="just">
              <a:buNone/>
            </a:pPr>
            <a:r>
              <a:rPr lang="ru-RU" dirty="0" smtClean="0"/>
              <a:t>— краски акриловые;</a:t>
            </a:r>
          </a:p>
          <a:p>
            <a:pPr algn="just">
              <a:buNone/>
            </a:pPr>
            <a:r>
              <a:rPr lang="ru-RU" dirty="0" smtClean="0"/>
              <a:t>— клей ПВА;</a:t>
            </a:r>
          </a:p>
          <a:p>
            <a:pPr algn="just">
              <a:buNone/>
            </a:pPr>
            <a:r>
              <a:rPr lang="ru-RU" dirty="0" smtClean="0"/>
              <a:t>— кисти синтетические;</a:t>
            </a:r>
          </a:p>
          <a:p>
            <a:pPr algn="just">
              <a:buNone/>
            </a:pPr>
            <a:r>
              <a:rPr lang="ru-RU" dirty="0" smtClean="0"/>
              <a:t>— канцелярский нож.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18. Белой краской с помощью тонкой кисти выделяем каждую цифру</a:t>
            </a:r>
            <a:endParaRPr lang="ru-RU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19. Покрываем всю работу двумя слоями акрилового лака</a:t>
            </a:r>
            <a:endParaRPr lang="ru-RU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20. Закрепляем часовой механизм с обратной стороны часов</a:t>
            </a:r>
            <a:endParaRPr lang="ru-RU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21. Закрепляем часовую, минутную и секундную стрелки. Вставляем батарейку</a:t>
            </a:r>
            <a:endParaRPr lang="ru-RU" sz="2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22. Получаем готовое изделие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1. Для </a:t>
            </a:r>
            <a:r>
              <a:rPr lang="ru-RU" sz="2000" dirty="0" smtClean="0"/>
              <a:t>начала берём </a:t>
            </a:r>
            <a:r>
              <a:rPr lang="ru-RU" sz="2000" dirty="0" smtClean="0"/>
              <a:t>трафарет с циферблатом и располагаем его по центру </a:t>
            </a:r>
            <a:r>
              <a:rPr lang="ru-RU" sz="2000" dirty="0" smtClean="0"/>
              <a:t>основы</a:t>
            </a:r>
            <a:endParaRPr lang="ru-RU" sz="2000" dirty="0" smtClean="0"/>
          </a:p>
          <a:p>
            <a:pPr algn="just"/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730629" cy="50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2. Обязательно закрепляем с помощью малярного скотча трафарет на </a:t>
            </a:r>
            <a:r>
              <a:rPr lang="ru-RU" sz="2000" dirty="0" smtClean="0"/>
              <a:t>картоне</a:t>
            </a:r>
            <a:endParaRPr lang="ru-RU" sz="2000" dirty="0" smtClean="0"/>
          </a:p>
          <a:p>
            <a:pPr algn="just"/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3. Наносим текстурную пасту только на те </a:t>
            </a:r>
            <a:r>
              <a:rPr lang="ru-RU" sz="2000" dirty="0" smtClean="0"/>
              <a:t>места,</a:t>
            </a:r>
          </a:p>
          <a:p>
            <a:pPr algn="ctr">
              <a:buNone/>
            </a:pPr>
            <a:r>
              <a:rPr lang="ru-RU" sz="2000" dirty="0" smtClean="0"/>
              <a:t>где </a:t>
            </a:r>
            <a:r>
              <a:rPr lang="ru-RU" sz="2000" dirty="0" smtClean="0"/>
              <a:t>располагаются цифры трафарета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4. После снятия трафарета и высыхания текстурной пасты получаем вот такие фактурные цифры для будущих часов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950" dirty="0" smtClean="0"/>
              <a:t>5. От листа А4 отрываем по длинной стороне половину и с помощью китайской палочки скручиваем бумагу. Конец смазываем силикатным клеем</a:t>
            </a:r>
            <a:endParaRPr lang="ru-RU" sz="1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6. Канцелярским ножом подрезаем концы получившейся бумажной трубочки</a:t>
            </a:r>
            <a:endParaRPr lang="ru-RU" sz="1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69674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15616" y="5445224"/>
            <a:ext cx="6768752" cy="10287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7. Получилась бумажная трубочка. Таких трубочек нам потребуется 60 штук</a:t>
            </a:r>
            <a:endParaRPr lang="ru-RU" sz="19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</TotalTime>
  <Words>350</Words>
  <Application>Microsoft Office PowerPoint</Application>
  <PresentationFormat>Экран (4:3)</PresentationFormat>
  <Paragraphs>40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МАСТЕР-КЛАСС «НАСТЕННЫЕ ЧАСЫ В ТЕХНИКЕ БУМАГОПЛАСТИКА»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«Настенные часы в технике бумагопластика»</dc:title>
  <dc:creator>ирина</dc:creator>
  <cp:lastModifiedBy>ирина</cp:lastModifiedBy>
  <cp:revision>8</cp:revision>
  <dcterms:created xsi:type="dcterms:W3CDTF">2022-10-14T09:17:20Z</dcterms:created>
  <dcterms:modified xsi:type="dcterms:W3CDTF">2022-10-14T10:01:56Z</dcterms:modified>
</cp:coreProperties>
</file>